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66" r:id="rId5"/>
    <p:sldId id="267" r:id="rId6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2024. 09. 26.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2024. 09. 26.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2024. 09. 26.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09" y="4304083"/>
            <a:ext cx="5268177" cy="1442050"/>
          </a:xfrm>
        </p:spPr>
        <p:txBody>
          <a:bodyPr rtlCol="0">
            <a:normAutofit fontScale="90000"/>
          </a:bodyPr>
          <a:lstStyle/>
          <a:p>
            <a:pPr algn="l"/>
            <a:r>
              <a:rPr lang="hu-HU" sz="2700" b="1" i="1" dirty="0">
                <a:solidFill>
                  <a:srgbClr val="FFFFFF"/>
                </a:solidFill>
              </a:rPr>
              <a:t>Hálózati infrastruktúra tervezése és kivitelezése egy iskolai környezetben</a:t>
            </a:r>
            <a:r>
              <a:rPr lang="hu-HU" sz="3600" dirty="0">
                <a:solidFill>
                  <a:srgbClr val="FFFFFF"/>
                </a:solidFill>
              </a:rPr>
              <a:t/>
            </a:r>
            <a:br>
              <a:rPr lang="hu-HU" sz="3600" dirty="0">
                <a:solidFill>
                  <a:srgbClr val="FFFFFF"/>
                </a:solidFill>
              </a:rPr>
            </a:b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hu-HU" sz="1800" dirty="0">
                <a:solidFill>
                  <a:srgbClr val="FFFFFF"/>
                </a:solidFill>
              </a:rPr>
              <a:t>Albók Eszter, </a:t>
            </a:r>
            <a:r>
              <a:rPr lang="hu-HU" sz="1800" dirty="0" err="1">
                <a:solidFill>
                  <a:srgbClr val="FFFFFF"/>
                </a:solidFill>
              </a:rPr>
              <a:t>Oleszka</a:t>
            </a:r>
            <a:r>
              <a:rPr lang="hu-HU" sz="1800" dirty="0">
                <a:solidFill>
                  <a:srgbClr val="FFFFFF"/>
                </a:solidFill>
              </a:rPr>
              <a:t> Attila, Simon Viktor  12.c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E38CAF-1123-46CC-A41C-B3FC23B3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A projekt célja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67DAA9-B02F-40E9-9EB4-FF0B79CE5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A </a:t>
            </a:r>
            <a:r>
              <a:rPr lang="hu-HU" dirty="0" err="1" smtClean="0"/>
              <a:t>projektunk</a:t>
            </a:r>
            <a:r>
              <a:rPr lang="hu-HU" dirty="0" smtClean="0"/>
              <a:t> célja hogy egy hálózatot hozzunk létre az iskolában amire diákok, tanárok és a </a:t>
            </a:r>
            <a:r>
              <a:rPr lang="hu-HU" dirty="0" err="1" smtClean="0"/>
              <a:t>vendégeg</a:t>
            </a:r>
            <a:r>
              <a:rPr lang="hu-HU" dirty="0" smtClean="0"/>
              <a:t> is feltudnak csatlakozni. Külön hozzá férési hitelesítővel.</a:t>
            </a:r>
            <a:endParaRPr lang="hu-HU" dirty="0"/>
          </a:p>
          <a:p>
            <a:r>
              <a:rPr lang="hu-HU" dirty="0" smtClean="0"/>
              <a:t>A minden terembe lenne egy </a:t>
            </a:r>
            <a:r>
              <a:rPr lang="hu-HU" dirty="0" err="1" smtClean="0"/>
              <a:t>access</a:t>
            </a:r>
            <a:r>
              <a:rPr lang="hu-HU" dirty="0" smtClean="0"/>
              <a:t> </a:t>
            </a:r>
            <a:r>
              <a:rPr lang="hu-HU" dirty="0" err="1" smtClean="0"/>
              <a:t>point</a:t>
            </a:r>
            <a:r>
              <a:rPr lang="hu-HU" dirty="0" smtClean="0"/>
              <a:t> amire fel tudnak csatlakozni és 7 osztályba még interaktív tábla is kerülne amin hatékonyabban tudnának tanulni a diákok.</a:t>
            </a:r>
          </a:p>
          <a:p>
            <a:r>
              <a:rPr lang="hu-HU" dirty="0" smtClean="0"/>
              <a:t>A 2 tanári szobába kerülne 2-2 nyomtató és 1 kerülne az igazgatói szobába amik </a:t>
            </a:r>
            <a:r>
              <a:rPr lang="hu-HU" dirty="0" err="1" smtClean="0"/>
              <a:t>wifisek</a:t>
            </a:r>
            <a:r>
              <a:rPr lang="hu-HU" dirty="0" smtClean="0"/>
              <a:t> lesznek hogy könnyeb legyen a nyomtatás.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26195788"/>
      </p:ext>
    </p:extLst>
  </p:cSld>
  <p:clrMapOvr>
    <a:masterClrMapping/>
  </p:clrMapOvr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purl.org/dc/terms/"/>
    <ds:schemaRef ds:uri="http://schemas.microsoft.com/office/2006/documentManagement/typ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95</Words>
  <Application>Microsoft Office PowerPoint</Application>
  <PresentationFormat>Szélesvásznú</PresentationFormat>
  <Paragraphs>7</Paragraphs>
  <Slides>2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</vt:i4>
      </vt:variant>
    </vt:vector>
  </HeadingPairs>
  <TitlesOfParts>
    <vt:vector size="5" baseType="lpstr">
      <vt:lpstr>Calibri</vt:lpstr>
      <vt:lpstr>Franklin Gothic Book</vt:lpstr>
      <vt:lpstr>Körülvágás</vt:lpstr>
      <vt:lpstr>Hálózati infrastruktúra tervezése és kivitelezése egy iskolai környezetben </vt:lpstr>
      <vt:lpstr>A projekt célja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2024-09-12T05:33:09Z</dcterms:created>
  <dcterms:modified xsi:type="dcterms:W3CDTF">2024-09-26T20:30:55Z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